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g12.nnm.ru/3/8/1/2/7/38127ef10cd4a029255e5c96c844fac3_full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10" y="428604"/>
          <a:ext cx="7929618" cy="5929354"/>
        </p:xfrm>
        <a:graphic>
          <a:graphicData uri="http://schemas.openxmlformats.org/drawingml/2006/table">
            <a:tbl>
              <a:tblPr/>
              <a:tblGrid>
                <a:gridCol w="2642848"/>
                <a:gridCol w="2643385"/>
                <a:gridCol w="2643385"/>
              </a:tblGrid>
              <a:tr h="59293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Поучитесь с ребенком пересказать сказку: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Лиса предложила раку бегать наперегонки. Рак согласился. Лиса побежала, а рак уцепился за лисий хвост. Лиса добежала до места и обернулась, а рак отцепился и говорит: «А я давно тут тебя жду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Что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предложила лиса раку?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Как перехитрил рак лису?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35" marR="430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Постарайтесь выучить это стихотворение с ребенком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– мальчишка деревянный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полосатом колпачке.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Создан я на радость людям,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Счастья ключ в моей руке.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Черепаха подарила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Этот ключ волшебный мне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тогда я очутился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доброй сказочной стране.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 каком сказочном герое идет речь?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Как называется эта сказка?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Какая дверь была открыта волшебным ключом?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МБДОУ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/с № 399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 Капустина В.Н.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35" marR="430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Мы учимся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говорить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правильно.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меня теперь есть друг,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Преданный и верный.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 него я как без рук,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Если откровенно.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035" marR="430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5363" name="Рисунок 10" descr="http://starina-rus.ru/kartinki/kp/ill-2/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429000"/>
            <a:ext cx="2500330" cy="1650218"/>
          </a:xfrm>
          <a:prstGeom prst="rect">
            <a:avLst/>
          </a:prstGeom>
          <a:noFill/>
        </p:spPr>
      </p:pic>
      <p:pic>
        <p:nvPicPr>
          <p:cNvPr id="15362" name="Рисунок 7" descr="http://muzruk.info/wp-content/uploads/2011/04/buratin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928670"/>
            <a:ext cx="1198093" cy="1714512"/>
          </a:xfrm>
          <a:prstGeom prst="rect">
            <a:avLst/>
          </a:prstGeom>
          <a:noFill/>
        </p:spPr>
      </p:pic>
      <p:pic>
        <p:nvPicPr>
          <p:cNvPr id="15361" name="Рисунок 4" descr="http://static.freepik.com/free-photo/stock-tongue-out-emoticon-vector-icon_18-99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285992"/>
            <a:ext cx="2214578" cy="1359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2" y="142852"/>
          <a:ext cx="8858313" cy="6572296"/>
        </p:xfrm>
        <a:graphic>
          <a:graphicData uri="http://schemas.openxmlformats.org/drawingml/2006/table">
            <a:tbl>
              <a:tblPr/>
              <a:tblGrid>
                <a:gridCol w="2952371"/>
                <a:gridCol w="2952971"/>
                <a:gridCol w="2952971"/>
              </a:tblGrid>
              <a:tr h="65722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Хорошая речь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–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важнейшее условие всестороннего полноценного развития ребенка.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Чем богаче у ребенка речь, тем легче ему высказывать свои мысли.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Маленькие дети очень восприимчивы к слову, все быстро запоминают и воспроизводят: у них активно «работает» непроизвольная память.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Дифференциация звуков Р-Л.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Как правило, замена в детской речи звуков Р на Л связана либо с тем, что в речи ребенка звук Р еще не сформировался, либо с длительным этапом автоматизации звука.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 действительности, оба эти звука произносятся с подъемом кончика языка за верхние зубы, к альвеолам, но отличительная особенность звука Р состоит в том, что этот звук –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вибрант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(под напором выдыхаемого воздуха кончик языка колеблется, вибрирует, получается дрожащий звук).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Приложите руку ребенка к своим губам и произнесите ему поочередно звуки Л и Р, давая возможность ощутить разницу в произношении этих звуков.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Повторяйте слоги: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Повторяйте слова парами: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рак – лак;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рад – лад;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рама – лама;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рай – лай;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рот – лот;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ров – лов;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роза – лоза;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рожь – ложь;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юля – юра;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игла – игра;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укол – укор;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вол – вор;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мол – мор;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голод – город;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парка – палка.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6389" name="Рисунок 1" descr="http://www.cvetsakura.ru/uploads/posts/2010-06/1277323181_4-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876"/>
            <a:ext cx="2193945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42852"/>
          <a:ext cx="8858311" cy="6572296"/>
        </p:xfrm>
        <a:graphic>
          <a:graphicData uri="http://schemas.openxmlformats.org/drawingml/2006/table">
            <a:tbl>
              <a:tblPr/>
              <a:tblGrid>
                <a:gridCol w="2867299"/>
                <a:gridCol w="3142286"/>
                <a:gridCol w="2848726"/>
              </a:tblGrid>
              <a:tr h="6572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Игра «Солнечные зайчики и тучка» (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ритмодекламация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Дети – «солнечные зайчики» двигаются поскоками.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Ребенок – «тучка» стоит в стороне.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Солнечные зайчики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Скачут по дорожке.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Солнечные зайчики,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Берегите ножки.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«Солнечные зайчики» прыгают на месте. «Тучка» ходит вокруг них и говорит на фоне музыки.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Тучка по небу гуляет,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Наших зайцев догоняет.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Тучка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Если только догоню,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Всех зайчат – защекочу!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Дыхательное упражнение «Муха» по методу М. Лазарева (на стимуляцию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микроциркуляцию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крови и обмена веществ в области лица).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Исходное положение – стоя. Ноги на ширине плеч. Глаза закрыты. Ладонь одной руки положить на голову. После глубокого вдоха негромко произнести звук [в] до полного выдоха воздуха из легких. Повторить 4 раза.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Динамическая пауза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«Принцесса»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То не белый снег идет –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Дети поднимают руки и медленно опускают их, легко встряхивая кистями.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Это яблоня цветет,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Вращают кистями, поднимая руки («фонарики»).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Яблоня-принцесса –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Плавно покачивают поднятыми руками из стороны в сторону.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 опушке леса.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В.Степанов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Ритмическое упражнение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«Мороз»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Улицей гуляет            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Дети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хлопают по коленям.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Дедушка Мороз,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Иней рассыпает                 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Щелкают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пальчиками.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 ветвям берез.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Ходит, бородою     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Ритмично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наклоняют голову.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Белою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трясет,</a:t>
                      </a:r>
                      <a:endParaRPr lang="ru-RU" sz="12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Топает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ногою                               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Притопывают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Только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треск идет.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С.Дрожжин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Рекомендации родителям по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логоритмике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Составила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МБДОУ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/с № 399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Капустина В.Н.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10" name="Рисунок 1" descr="http://img12.nnm.ru/3/8/1/2/7/38127ef10cd4a029255e5c96c844fac3_full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857496"/>
            <a:ext cx="2643206" cy="2377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142852"/>
          <a:ext cx="8786873" cy="6500858"/>
        </p:xfrm>
        <a:graphic>
          <a:graphicData uri="http://schemas.openxmlformats.org/drawingml/2006/table">
            <a:tbl>
              <a:tblPr/>
              <a:tblGrid>
                <a:gridCol w="2844174"/>
                <a:gridCol w="3116946"/>
                <a:gridCol w="2825753"/>
              </a:tblGrid>
              <a:tr h="6500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Речь – не врожденная способность, она формируется постепенно. К пяти годам ребенок должен овладеть четким произношением всех звуков. Сами собой дефекты звукопроизношения не исправляются. Но при благоприятных условиях обучения дети способны к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самокоррекции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 Основополагающий принцип проведения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логоритмических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занятий – взаимосвязь речи, музыки и движения. Музыка используется для упорядочения темпа и характера движения ребенка, развития методико-интонационных характеристик голоса и умения координировать пение, речь и движение.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43" marR="435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Пальчиковая игра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«Здравствуй!»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Здравствуй, солнце золотое!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Дети пальцами правой руки по очереди «здороваются» с пальцами левой, похлопывая друг друга кончиками, начиная с больших пальцев.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Здравствуй, небо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голубое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Здравствуй, вольный ветерок!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Здравствуй, маленький дубок!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Мы живем в одном краю –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Всех я вас приветствую!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Переплетают пальцы «замочком» и поднимают руки над головой.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Т. </a:t>
                      </a: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Сикачева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Чистоговорка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«С – С 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Са-са-са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на траве лежит роса.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Дети встряхивают кистями рук.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Су-су-су – в лесу увидели лису.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Приставляют раскрытую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ладонь к глазам.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Си-си-си – в пруду живут караси.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Прижимают ладонь друг к другу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и качают ими вправо-влево.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Ся-ся-ся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– мы поймали карася.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Поднимают и опускают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 сложенные ладони.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М.Мусова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43" marR="435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Попевка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«Кап-кап-кап»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Дети играют на палочках,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пропевая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текст и отстукивая ритм на слова «кап-кап-кап».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Дождик, дождик, что ты льешь?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– Кап-кап-кап, кап-кап-кап!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Погулять нам не даешь?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– Кап-кап-кап, кап-кап-кап!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Очень мы хотим гулять.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– Кап-кап-кап, кап-кап-кап!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Через лужицы скакать.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– Кап-кап-кап, кап-кап-кап!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Ритмическая игра «Лешкин клен»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Под мелодию белорусской народной польки «Янки».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Шумно хлопают в ладоши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На 1-ю часть дети проговаривают слова стихотворения и ударяют средним и указательным пальцами одной руки по ладони другой.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Клен у Лешки во дворе.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 ладошки, как у Лешки,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Покраснели на заре.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Н.Красильников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43" marR="435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1010</Words>
  <PresentationFormat>Экран (4:3)</PresentationFormat>
  <Paragraphs>178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*</cp:lastModifiedBy>
  <cp:revision>2</cp:revision>
  <dcterms:modified xsi:type="dcterms:W3CDTF">2005-08-15T21:11:58Z</dcterms:modified>
</cp:coreProperties>
</file>